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5" r:id="rId4"/>
    <p:sldId id="266" r:id="rId5"/>
    <p:sldId id="262" r:id="rId6"/>
    <p:sldId id="256" r:id="rId7"/>
    <p:sldId id="269" r:id="rId8"/>
    <p:sldId id="270" r:id="rId9"/>
    <p:sldId id="268" r:id="rId10"/>
    <p:sldId id="272" r:id="rId11"/>
    <p:sldId id="259" r:id="rId12"/>
    <p:sldId id="271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3D??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3d is the new technology introduced in the television world.  It helps the viewer to see the world beyond imagination.  </a:t>
            </a:r>
          </a:p>
          <a:p>
            <a:r>
              <a:rPr lang="en-US" dirty="0" smtClean="0"/>
              <a:t>It makes the pictures so realistic, making the viewer feel that things are happening around him.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76200"/>
            <a:ext cx="9144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Table 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0" y="914400"/>
          <a:ext cx="5715000" cy="4804229"/>
        </p:xfrm>
        <a:graphic>
          <a:graphicData uri="http://schemas.openxmlformats.org/drawingml/2006/table">
            <a:tbl>
              <a:tblPr/>
              <a:tblGrid>
                <a:gridCol w="2895600"/>
                <a:gridCol w="2819400"/>
              </a:tblGrid>
              <a:tr h="5670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Video Display when 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3D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setting is Off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Required 3D Selection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79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3D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Setting is “Off”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3D setting “H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Interlace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”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42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3D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Setting is “Off”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3D Setting “Flipping”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0"/>
            <a:ext cx="201764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657600"/>
            <a:ext cx="201764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600200"/>
            <a:ext cx="193106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733800"/>
            <a:ext cx="197708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FAQ for 3D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9144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Optimum Distance for 3D Viewing?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="1" dirty="0" err="1" smtClean="0"/>
              <a:t>Ans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Customer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should sit 2 times diagonal screen size in front of TV (i.e. for 110”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</a:t>
            </a:r>
            <a:r>
              <a:rPr lang="en-US" sz="2000" dirty="0" smtClean="0"/>
              <a:t>r 55” Model &amp; 64” for 32” Model keeping set height at eyelevel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22098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b="1" dirty="0" smtClean="0"/>
              <a:t>What Should be wall mounting height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="1" dirty="0" err="1" smtClean="0"/>
              <a:t>Ans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</a:t>
            </a:r>
            <a:r>
              <a:rPr lang="en-US" sz="2000" dirty="0" smtClean="0"/>
              <a:t> best 3D experience after wall mounting TV Should be at eye level from viewing position at customers place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617655"/>
            <a:ext cx="845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In USB/HDMI, 3D effect is not there?</a:t>
            </a:r>
          </a:p>
          <a:p>
            <a:pPr>
              <a:buNone/>
            </a:pPr>
            <a:r>
              <a:rPr lang="en-US" sz="2000" b="1" dirty="0" err="1" smtClean="0"/>
              <a:t>Ans</a:t>
            </a:r>
            <a:r>
              <a:rPr lang="en-US" sz="2000" b="1" dirty="0" smtClean="0"/>
              <a:t> :</a:t>
            </a:r>
            <a:r>
              <a:rPr lang="en-US" sz="2000" dirty="0" smtClean="0"/>
              <a:t> 1. Confirm file format/Resolution is as per model support list</a:t>
            </a:r>
          </a:p>
          <a:p>
            <a:pPr>
              <a:buNone/>
            </a:pPr>
            <a:r>
              <a:rPr lang="en-US" sz="2000" dirty="0" smtClean="0"/>
              <a:t> 2. You had selected correct 3D format under 3D setting options</a:t>
            </a:r>
          </a:p>
          <a:p>
            <a:pPr>
              <a:buNone/>
            </a:pPr>
            <a:r>
              <a:rPr lang="en-US" sz="2000" dirty="0" smtClean="0"/>
              <a:t> 3. If its ASG model then insure goggles are switched ON keeping it in front of TV       </a:t>
            </a:r>
          </a:p>
          <a:p>
            <a:pPr>
              <a:buNone/>
            </a:pPr>
            <a:r>
              <a:rPr lang="en-US" sz="2000" dirty="0" smtClean="0"/>
              <a:t> 4. There should not be any obstacle in between TV &amp; 3D goggle</a:t>
            </a:r>
          </a:p>
          <a:p>
            <a:pPr>
              <a:buNone/>
            </a:pPr>
            <a:r>
              <a:rPr lang="en-US" sz="2000" dirty="0" smtClean="0"/>
              <a:t> 5. Goggle Batteries are not discharged</a:t>
            </a:r>
          </a:p>
          <a:p>
            <a:pPr>
              <a:buNone/>
            </a:pPr>
            <a:r>
              <a:rPr lang="en-US" sz="2000" dirty="0" smtClean="0"/>
              <a:t> 6. Insure room lighting is not interfering with 3D goggles (Switch OFF room  light)</a:t>
            </a:r>
          </a:p>
          <a:p>
            <a:pPr>
              <a:buNone/>
            </a:pPr>
            <a:r>
              <a:rPr lang="en-US" sz="2000" dirty="0" smtClean="0"/>
              <a:t> 7.Check effect with demo content provided with TV Set or With “Legends of Flight “Video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23145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133600"/>
            <a:ext cx="28670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4419600"/>
            <a:ext cx="256444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419600"/>
            <a:ext cx="349965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2133600"/>
            <a:ext cx="286327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20673" y="4343400"/>
            <a:ext cx="227092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610600" cy="97172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Flickering is observed with Videocon 3D STB?</a:t>
            </a:r>
          </a:p>
          <a:p>
            <a:pPr>
              <a:buNone/>
            </a:pPr>
            <a:r>
              <a:rPr lang="en-US" sz="2000" dirty="0" err="1" smtClean="0"/>
              <a:t>Ans</a:t>
            </a:r>
            <a:r>
              <a:rPr lang="en-US" sz="2000" dirty="0" smtClean="0"/>
              <a:t>: In Setup menu of STB change resolution to 1080i 60Hz as per below steps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81000" y="1447800"/>
            <a:ext cx="2085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Press STB Menu key</a:t>
            </a:r>
          </a:p>
          <a:p>
            <a:r>
              <a:rPr lang="en-US" b="1" dirty="0" smtClean="0"/>
              <a:t>Go to Setup option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0" y="1688068"/>
            <a:ext cx="2516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Go to Installation option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246414" y="1688068"/>
            <a:ext cx="2636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Enter Password as “1234”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955504" y="3962400"/>
            <a:ext cx="1959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Select Box settings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267200" y="4038600"/>
            <a:ext cx="18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Select TV settings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81000" y="4038600"/>
            <a:ext cx="3025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Set resolution as 1080i@60Hz</a:t>
            </a:r>
            <a:endParaRPr lang="en-US" b="1" dirty="0"/>
          </a:p>
        </p:txBody>
      </p:sp>
      <p:sp>
        <p:nvSpPr>
          <p:cNvPr id="22" name="Right Arrow 21"/>
          <p:cNvSpPr/>
          <p:nvPr/>
        </p:nvSpPr>
        <p:spPr>
          <a:xfrm>
            <a:off x="2514600" y="1752600"/>
            <a:ext cx="457200" cy="22860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flipH="1">
            <a:off x="6324600" y="4038600"/>
            <a:ext cx="457200" cy="22860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5638800" y="1752600"/>
            <a:ext cx="457200" cy="22860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flipH="1">
            <a:off x="3581400" y="4114800"/>
            <a:ext cx="457200" cy="22860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229600" cy="97172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In 2D to 3D mode depth is less or ghost is observed around characters?</a:t>
            </a:r>
          </a:p>
          <a:p>
            <a:pPr>
              <a:buNone/>
            </a:pPr>
            <a:r>
              <a:rPr lang="en-US" sz="2000" b="1" dirty="0" err="1" smtClean="0"/>
              <a:t>Ans</a:t>
            </a:r>
            <a:r>
              <a:rPr lang="en-US" sz="2000" b="1" dirty="0" smtClean="0"/>
              <a:t>:</a:t>
            </a:r>
            <a:r>
              <a:rPr lang="en-US" sz="2000" dirty="0" smtClean="0"/>
              <a:t> Adjust 3D depth in 3D menu to get 3D depth or avoid ghost effect around Characters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752600"/>
            <a:ext cx="8229600" cy="97172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b="1" noProof="0" dirty="0" smtClean="0"/>
              <a:t>Videocon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Logo in HD </a:t>
            </a:r>
            <a:r>
              <a:rPr lang="en-US" sz="2000" b="1" dirty="0" smtClean="0"/>
              <a:t>generator /3D STB is looking abnormal in 3D mode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Videocon Logo is not 3D transmission but 2D hence it cause stress while watching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aseline="0" dirty="0" smtClean="0"/>
              <a:t>To</a:t>
            </a:r>
            <a:r>
              <a:rPr lang="en-US" sz="2000" dirty="0" smtClean="0"/>
              <a:t> avoid this disable it through HD Generator or STB setup menu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89560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2819400" y="2895600"/>
            <a:ext cx="762000" cy="685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15000" y="2971800"/>
            <a:ext cx="762000" cy="685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953000" y="5715000"/>
            <a:ext cx="1066800" cy="685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86600" y="5715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2D Logo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6096000" y="5943600"/>
            <a:ext cx="762000" cy="76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467600" y="3048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3D Logo</a:t>
            </a:r>
            <a:endParaRPr lang="en-US" b="1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6477000" y="3276600"/>
            <a:ext cx="762000" cy="76200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3657600" y="3124200"/>
            <a:ext cx="3505200" cy="228600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6"/>
          <p:cNvSpPr txBox="1">
            <a:spLocks noChangeArrowheads="1"/>
          </p:cNvSpPr>
          <p:nvPr/>
        </p:nvSpPr>
        <p:spPr bwMode="auto">
          <a:xfrm>
            <a:off x="2909888" y="76200"/>
            <a:ext cx="3486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 dirty="0">
                <a:latin typeface="Arial" charset="0"/>
              </a:rPr>
              <a:t>V55563DZ  - 3D LEDTV</a:t>
            </a:r>
          </a:p>
        </p:txBody>
      </p:sp>
      <p:pic>
        <p:nvPicPr>
          <p:cNvPr id="5" name="Picture 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572000"/>
            <a:ext cx="240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991225"/>
            <a:ext cx="11144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6172200"/>
            <a:ext cx="141922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5943600"/>
            <a:ext cx="777448" cy="78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5943600"/>
            <a:ext cx="795320" cy="78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28775" y="5953125"/>
            <a:ext cx="768306" cy="78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5943600"/>
            <a:ext cx="9144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708688"/>
            </a:outerShdw>
          </a:effectLst>
        </p:spPr>
      </p:pic>
      <p:pic>
        <p:nvPicPr>
          <p:cNvPr id="12" name="Picture 12" descr="Copy of 98 side.jpg"/>
          <p:cNvPicPr>
            <a:picLocks noChangeAspect="1"/>
          </p:cNvPicPr>
          <p:nvPr/>
        </p:nvPicPr>
        <p:blipFill>
          <a:blip r:embed="rId9" cstate="print"/>
          <a:srcRect l="7693" t="6410" r="5762" b="3847"/>
          <a:stretch>
            <a:fillRect/>
          </a:stretch>
        </p:blipFill>
        <p:spPr bwMode="auto">
          <a:xfrm>
            <a:off x="609600" y="1143000"/>
            <a:ext cx="3657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45"/>
          <p:cNvSpPr txBox="1">
            <a:spLocks noChangeArrowheads="1"/>
          </p:cNvSpPr>
          <p:nvPr/>
        </p:nvSpPr>
        <p:spPr bwMode="auto">
          <a:xfrm>
            <a:off x="5410200" y="1544638"/>
            <a:ext cx="32004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200" dirty="0"/>
              <a:t> 55” FHD LED TV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dirty="0"/>
              <a:t>3D TV (Active Shutter Glass)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dirty="0"/>
              <a:t> 240Hz Refresh Rate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dirty="0"/>
              <a:t> Real 3D (HDMI/USB)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dirty="0"/>
              <a:t> 10 Bit Video Processor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dirty="0"/>
              <a:t> Front Panel Touch Controls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dirty="0"/>
              <a:t> 4 HDMI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dirty="0"/>
              <a:t> Deep Color, </a:t>
            </a:r>
            <a:r>
              <a:rPr lang="en-US" sz="1200" dirty="0" err="1"/>
              <a:t>xvYCC</a:t>
            </a:r>
            <a:endParaRPr lang="en-US" sz="12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dirty="0"/>
              <a:t> OPC (Optimum Power Consumption)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dirty="0"/>
              <a:t> 2 USB – 1080p Video Support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dirty="0"/>
              <a:t> 5 Band Equalizer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dirty="0"/>
              <a:t> Eco Panel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dirty="0"/>
              <a:t> Low Power Consumption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00" y="1143000"/>
            <a:ext cx="266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Features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6"/>
          <p:cNvSpPr txBox="1">
            <a:spLocks noChangeArrowheads="1"/>
          </p:cNvSpPr>
          <p:nvPr/>
        </p:nvSpPr>
        <p:spPr bwMode="auto">
          <a:xfrm>
            <a:off x="2909888" y="76200"/>
            <a:ext cx="34868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 dirty="0" smtClean="0">
                <a:latin typeface="Arial" charset="0"/>
              </a:rPr>
              <a:t>V32550PB  </a:t>
            </a:r>
            <a:r>
              <a:rPr lang="en-US" sz="2400" u="sng" dirty="0">
                <a:latin typeface="Arial" charset="0"/>
              </a:rPr>
              <a:t>- 3D LEDTV</a:t>
            </a:r>
          </a:p>
        </p:txBody>
      </p:sp>
      <p:pic>
        <p:nvPicPr>
          <p:cNvPr id="5" name="Picture 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572000"/>
            <a:ext cx="240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991225"/>
            <a:ext cx="11144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6172200"/>
            <a:ext cx="141922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5943600"/>
            <a:ext cx="777448" cy="78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5943600"/>
            <a:ext cx="795320" cy="78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28775" y="5953125"/>
            <a:ext cx="768306" cy="78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5943600"/>
            <a:ext cx="9144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708688"/>
            </a:outerShdw>
          </a:effectLst>
        </p:spPr>
      </p:pic>
      <p:sp>
        <p:nvSpPr>
          <p:cNvPr id="13" name="Text Box 45"/>
          <p:cNvSpPr txBox="1">
            <a:spLocks noChangeArrowheads="1"/>
          </p:cNvSpPr>
          <p:nvPr/>
        </p:nvSpPr>
        <p:spPr bwMode="auto">
          <a:xfrm>
            <a:off x="5410200" y="1544638"/>
            <a:ext cx="32004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200" dirty="0"/>
              <a:t> </a:t>
            </a:r>
            <a:r>
              <a:rPr lang="en-US" sz="1200" dirty="0" smtClean="0"/>
              <a:t>32” </a:t>
            </a:r>
            <a:r>
              <a:rPr lang="en-US" sz="1200" dirty="0"/>
              <a:t>FHD LED TV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dirty="0"/>
              <a:t>3D TV </a:t>
            </a:r>
            <a:r>
              <a:rPr lang="en-US" sz="1200" dirty="0" smtClean="0"/>
              <a:t>(Flicker Free)</a:t>
            </a:r>
            <a:endParaRPr lang="en-US" sz="12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dirty="0" smtClean="0"/>
              <a:t>Real </a:t>
            </a:r>
            <a:r>
              <a:rPr lang="en-US" sz="1200" dirty="0"/>
              <a:t>3D (HDMI/USB</a:t>
            </a:r>
            <a:r>
              <a:rPr lang="en-US" sz="1200" dirty="0" smtClean="0"/>
              <a:t>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dirty="0" smtClean="0"/>
              <a:t>2D to 3D Conversion </a:t>
            </a:r>
            <a:endParaRPr lang="en-US" sz="12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dirty="0"/>
              <a:t> 10 Bit Video Processor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dirty="0"/>
              <a:t> Front Panel Touch Controls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dirty="0"/>
              <a:t> </a:t>
            </a:r>
            <a:r>
              <a:rPr lang="en-US" sz="1200" dirty="0" smtClean="0"/>
              <a:t>3 </a:t>
            </a:r>
            <a:r>
              <a:rPr lang="en-US" sz="1200" dirty="0"/>
              <a:t>HDMI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dirty="0"/>
              <a:t> Deep Color, </a:t>
            </a:r>
            <a:r>
              <a:rPr lang="en-US" sz="1200" dirty="0" err="1"/>
              <a:t>xvYCC</a:t>
            </a:r>
            <a:endParaRPr lang="en-US" sz="12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dirty="0" smtClean="0"/>
              <a:t>USB </a:t>
            </a:r>
            <a:r>
              <a:rPr lang="en-US" sz="1200" dirty="0"/>
              <a:t>– 1080p Video Support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dirty="0"/>
              <a:t> 5 Band Equalizer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dirty="0"/>
              <a:t> Eco Panel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dirty="0"/>
              <a:t> Low Power Consumption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00" y="1143000"/>
            <a:ext cx="266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Features :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3927" y="1295400"/>
            <a:ext cx="3743273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6"/>
          <p:cNvSpPr txBox="1">
            <a:spLocks noChangeArrowheads="1"/>
          </p:cNvSpPr>
          <p:nvPr/>
        </p:nvSpPr>
        <p:spPr bwMode="auto">
          <a:xfrm>
            <a:off x="2909888" y="76200"/>
            <a:ext cx="3469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 dirty="0" smtClean="0">
                <a:latin typeface="Arial" charset="0"/>
              </a:rPr>
              <a:t>V55591PZ  </a:t>
            </a:r>
            <a:r>
              <a:rPr lang="en-US" sz="2400" u="sng" dirty="0">
                <a:latin typeface="Arial" charset="0"/>
              </a:rPr>
              <a:t>- 3D LEDTV</a:t>
            </a:r>
          </a:p>
        </p:txBody>
      </p:sp>
      <p:pic>
        <p:nvPicPr>
          <p:cNvPr id="5" name="Picture 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572000"/>
            <a:ext cx="240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991225"/>
            <a:ext cx="11144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6172200"/>
            <a:ext cx="141922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5943600"/>
            <a:ext cx="777448" cy="78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5943600"/>
            <a:ext cx="795320" cy="78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28775" y="5953125"/>
            <a:ext cx="768306" cy="78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5943600"/>
            <a:ext cx="9144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708688"/>
            </a:outerShdw>
          </a:effectLst>
        </p:spPr>
      </p:pic>
      <p:sp>
        <p:nvSpPr>
          <p:cNvPr id="13" name="Text Box 45"/>
          <p:cNvSpPr txBox="1">
            <a:spLocks noChangeArrowheads="1"/>
          </p:cNvSpPr>
          <p:nvPr/>
        </p:nvSpPr>
        <p:spPr bwMode="auto">
          <a:xfrm>
            <a:off x="5410200" y="1544638"/>
            <a:ext cx="32004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200" dirty="0"/>
              <a:t> </a:t>
            </a:r>
            <a:r>
              <a:rPr lang="en-US" sz="1200" dirty="0" smtClean="0"/>
              <a:t>55” </a:t>
            </a:r>
            <a:r>
              <a:rPr lang="en-US" sz="1200" dirty="0"/>
              <a:t>FHD LED TV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dirty="0"/>
              <a:t>3D TV </a:t>
            </a:r>
            <a:r>
              <a:rPr lang="en-US" sz="1200" dirty="0" smtClean="0"/>
              <a:t>(Flicker Free)</a:t>
            </a:r>
            <a:endParaRPr lang="en-US" sz="12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dirty="0" smtClean="0"/>
              <a:t>Real </a:t>
            </a:r>
            <a:r>
              <a:rPr lang="en-US" sz="1200" dirty="0"/>
              <a:t>3D (HDMI/USB</a:t>
            </a:r>
            <a:r>
              <a:rPr lang="en-US" sz="1200" dirty="0" smtClean="0"/>
              <a:t>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dirty="0" smtClean="0"/>
              <a:t>2D to 3D Conversion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dirty="0" smtClean="0"/>
              <a:t>120Hz Refresh Rate</a:t>
            </a:r>
            <a:endParaRPr lang="en-US" sz="12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dirty="0"/>
              <a:t> 10 Bit Video Processor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dirty="0"/>
              <a:t> Front Panel Touch Controls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dirty="0"/>
              <a:t> </a:t>
            </a:r>
            <a:r>
              <a:rPr lang="en-US" sz="1200" dirty="0" smtClean="0"/>
              <a:t>2 </a:t>
            </a:r>
            <a:r>
              <a:rPr lang="en-US" sz="1200" dirty="0"/>
              <a:t>HDMI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dirty="0"/>
              <a:t> Deep Color, </a:t>
            </a:r>
            <a:r>
              <a:rPr lang="en-US" sz="1200" dirty="0" err="1"/>
              <a:t>xvYCC</a:t>
            </a:r>
            <a:endParaRPr lang="en-US" sz="12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dirty="0" smtClean="0"/>
              <a:t>2 USB </a:t>
            </a:r>
            <a:r>
              <a:rPr lang="en-US" sz="1200" dirty="0"/>
              <a:t>– 1080p Video Support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dirty="0"/>
              <a:t> 5 Band Equalizer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dirty="0"/>
              <a:t> Eco Panel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dirty="0"/>
              <a:t> Low Power Consumption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00" y="1143000"/>
            <a:ext cx="266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Features :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304800" y="1219200"/>
            <a:ext cx="469669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838200"/>
          <a:ext cx="8382000" cy="4251960"/>
        </p:xfrm>
        <a:graphic>
          <a:graphicData uri="http://schemas.openxmlformats.org/drawingml/2006/table">
            <a:tbl>
              <a:tblPr/>
              <a:tblGrid>
                <a:gridCol w="2095500"/>
                <a:gridCol w="2095500"/>
                <a:gridCol w="2095500"/>
                <a:gridCol w="2095500"/>
              </a:tblGrid>
              <a:tr h="38100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Model 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no. </a:t>
                      </a:r>
                    </a:p>
                  </a:txBody>
                  <a:tcPr marL="9036" marR="9036" marT="90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LEDTVV55563DZ </a:t>
                      </a:r>
                    </a:p>
                  </a:txBody>
                  <a:tcPr marL="9036" marR="9036" marT="90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LEDVV32550PB </a:t>
                      </a:r>
                    </a:p>
                  </a:txBody>
                  <a:tcPr marL="9036" marR="9036" marT="90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LEDTVV55591PZ </a:t>
                      </a:r>
                    </a:p>
                  </a:txBody>
                  <a:tcPr marL="9036" marR="9036" marT="90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Screen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size </a:t>
                      </a:r>
                    </a:p>
                  </a:txBody>
                  <a:tcPr marL="9036" marR="9036" marT="90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55”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LEDTV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6" marR="9036" marT="90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32”LEDTV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6" marR="9036" marT="90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55”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LEDTV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36" marR="9036" marT="90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3D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Technology  </a:t>
                      </a:r>
                    </a:p>
                  </a:txBody>
                  <a:tcPr marL="9036" marR="9036" marT="90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Active shutter </a:t>
                      </a:r>
                    </a:p>
                  </a:txBody>
                  <a:tcPr marL="9036" marR="9036" marT="90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Pattern retarded 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rtl="0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Flicker Free) </a:t>
                      </a:r>
                    </a:p>
                  </a:txBody>
                  <a:tcPr marL="9036" marR="9036" marT="90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Pattern retarded 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rtl="0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Flicker Free) </a:t>
                      </a:r>
                    </a:p>
                  </a:txBody>
                  <a:tcPr marL="9036" marR="9036" marT="90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3D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Goggles  </a:t>
                      </a:r>
                    </a:p>
                  </a:txBody>
                  <a:tcPr marL="9036" marR="9036" marT="90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Goggle </a:t>
                      </a:r>
                    </a:p>
                  </a:txBody>
                  <a:tcPr marL="9036" marR="9036" marT="90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goggle </a:t>
                      </a:r>
                    </a:p>
                  </a:txBody>
                  <a:tcPr marL="9036" marR="9036" marT="90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4Goggle + 4(Split) </a:t>
                      </a:r>
                    </a:p>
                  </a:txBody>
                  <a:tcPr marL="9036" marR="9036" marT="90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Power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for goggle</a:t>
                      </a:r>
                    </a:p>
                  </a:txBody>
                  <a:tcPr marL="9036" marR="9036" marT="90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Replaceable Batteries </a:t>
                      </a:r>
                    </a:p>
                  </a:txBody>
                  <a:tcPr marL="9036" marR="9036" marT="90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 </a:t>
                      </a:r>
                    </a:p>
                  </a:txBody>
                  <a:tcPr marL="9036" marR="9036" marT="90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 </a:t>
                      </a:r>
                    </a:p>
                  </a:txBody>
                  <a:tcPr marL="9036" marR="9036" marT="90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564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3D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Source </a:t>
                      </a:r>
                    </a:p>
                  </a:txBody>
                  <a:tcPr marL="9036" marR="9036" marT="90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HDMI</a:t>
                      </a:r>
                    </a:p>
                  </a:txBody>
                  <a:tcPr marL="9036" marR="9036" marT="90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HDMI</a:t>
                      </a:r>
                    </a:p>
                  </a:txBody>
                  <a:tcPr marL="9036" marR="9036" marT="90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HDMI</a:t>
                      </a:r>
                    </a:p>
                  </a:txBody>
                  <a:tcPr marL="9036" marR="9036" marT="90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51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MULTIMEDIA </a:t>
                      </a:r>
                    </a:p>
                  </a:txBody>
                  <a:tcPr marL="9036" marR="9036" marT="90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MULTIMEDIA </a:t>
                      </a:r>
                    </a:p>
                  </a:txBody>
                  <a:tcPr marL="9036" marR="9036" marT="90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MULTIMEDIA </a:t>
                      </a:r>
                    </a:p>
                  </a:txBody>
                  <a:tcPr marL="9036" marR="9036" marT="90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441">
                <a:tc rowSpan="4"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 3D Formats</a:t>
                      </a:r>
                    </a:p>
                  </a:txBody>
                  <a:tcPr marL="9036" marR="9036" marT="90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Side by side</a:t>
                      </a:r>
                    </a:p>
                  </a:txBody>
                  <a:tcPr marL="9036" marR="9036" marT="90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Side by side  </a:t>
                      </a:r>
                    </a:p>
                  </a:txBody>
                  <a:tcPr marL="9036" marR="9036" marT="90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Side by side</a:t>
                      </a:r>
                    </a:p>
                  </a:txBody>
                  <a:tcPr marL="9036" marR="9036" marT="90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10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Top to bottom </a:t>
                      </a:r>
                    </a:p>
                  </a:txBody>
                  <a:tcPr marL="9036" marR="9036" marT="90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Top to bottom</a:t>
                      </a:r>
                    </a:p>
                  </a:txBody>
                  <a:tcPr marL="9036" marR="9036" marT="90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Top to bottom</a:t>
                      </a:r>
                    </a:p>
                  </a:txBody>
                  <a:tcPr marL="9036" marR="9036" marT="90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36" marR="9036" marT="90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36" marR="9036" marT="90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 Interlace</a:t>
                      </a:r>
                    </a:p>
                  </a:txBody>
                  <a:tcPr marL="9036" marR="9036" marT="90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36" marR="9036" marT="90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036" marR="9036" marT="90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Flipping</a:t>
                      </a:r>
                    </a:p>
                  </a:txBody>
                  <a:tcPr marL="9036" marR="9036" marT="90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2D to 3D Conversion  </a:t>
                      </a:r>
                    </a:p>
                  </a:txBody>
                  <a:tcPr marL="9036" marR="9036" marT="90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</a:t>
                      </a:r>
                    </a:p>
                  </a:txBody>
                  <a:tcPr marL="9036" marR="9036" marT="90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 (Except in VGA) </a:t>
                      </a:r>
                    </a:p>
                  </a:txBody>
                  <a:tcPr marL="9036" marR="9036" marT="90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Yes (Except in VGA) </a:t>
                      </a:r>
                    </a:p>
                  </a:txBody>
                  <a:tcPr marL="9036" marR="9036" marT="90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3D Contents with TV </a:t>
                      </a:r>
                    </a:p>
                  </a:txBody>
                  <a:tcPr marL="9036" marR="9036" marT="90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2GB USB with 3D Contents </a:t>
                      </a:r>
                    </a:p>
                  </a:txBody>
                  <a:tcPr marL="9036" marR="9036" marT="90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036" marR="9036" marT="90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B.D.Player </a:t>
                      </a:r>
                    </a:p>
                  </a:txBody>
                  <a:tcPr marL="9036" marR="9036" marT="90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73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Videocon 3D Model Matrix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Process to set 3D mode 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9906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LEDTVV55563DZ:  </a:t>
            </a:r>
            <a:r>
              <a:rPr lang="en-US" dirty="0" smtClean="0"/>
              <a:t>In HDMI /Multimedia source press 2D-3D key on remote  &amp; Select 3D format as per input (Refer table A for details)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1925" y="2276475"/>
            <a:ext cx="36099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981200"/>
            <a:ext cx="4888816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1219200" y="3352800"/>
            <a:ext cx="762000" cy="685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5334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LEDTVV32550PB:  </a:t>
            </a:r>
            <a:r>
              <a:rPr lang="en-US" dirty="0" smtClean="0"/>
              <a:t>Press menu key select 3D option &amp;  Select 3D format as per input (Refer table A for details)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390906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133600"/>
            <a:ext cx="39814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6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LEDTVV55591PZ:  </a:t>
            </a:r>
            <a:r>
              <a:rPr lang="en-US" dirty="0" smtClean="0"/>
              <a:t>Press m 3D on remote &amp;  Select 3D format as per below table A</a:t>
            </a:r>
            <a:endParaRPr lang="en-US" dirty="0"/>
          </a:p>
        </p:txBody>
      </p:sp>
      <p:pic>
        <p:nvPicPr>
          <p:cNvPr id="3075" name="Picture 3" descr="C:\Documents and Settings\Administrator\Desktop\nitish ppt of 3d education photos\SAM_1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161356"/>
            <a:ext cx="5934974" cy="445723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94316" y="3018492"/>
            <a:ext cx="3022320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1066800" y="3352800"/>
            <a:ext cx="3810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76200"/>
            <a:ext cx="9144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Table 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0" y="914400"/>
          <a:ext cx="5715000" cy="4804229"/>
        </p:xfrm>
        <a:graphic>
          <a:graphicData uri="http://schemas.openxmlformats.org/drawingml/2006/table">
            <a:tbl>
              <a:tblPr/>
              <a:tblGrid>
                <a:gridCol w="2895600"/>
                <a:gridCol w="2819400"/>
              </a:tblGrid>
              <a:tr h="5670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Video Display when 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3D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setting is Off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Required 3D Selection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79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3D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Setting is “Off”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3D setting “Side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by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Side”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42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3D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Setting is “Off”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3D Setting “Top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Bottom”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202916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733800"/>
            <a:ext cx="194141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524000"/>
            <a:ext cx="201764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657600"/>
            <a:ext cx="201764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810</Words>
  <Application>Microsoft Office PowerPoint</Application>
  <PresentationFormat>On-screen Show (4:3)</PresentationFormat>
  <Paragraphs>149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What is 3D??</vt:lpstr>
      <vt:lpstr>Slide 2</vt:lpstr>
      <vt:lpstr>Slide 3</vt:lpstr>
      <vt:lpstr>Slide 4</vt:lpstr>
      <vt:lpstr>Videocon 3D Model Matrix</vt:lpstr>
      <vt:lpstr>Process to set 3D mode ON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to set 3D mode ON  </dc:title>
  <dc:creator/>
  <cp:lastModifiedBy>VISHAL</cp:lastModifiedBy>
  <cp:revision>39</cp:revision>
  <dcterms:created xsi:type="dcterms:W3CDTF">2006-08-16T00:00:00Z</dcterms:created>
  <dcterms:modified xsi:type="dcterms:W3CDTF">2011-10-10T04:41:15Z</dcterms:modified>
</cp:coreProperties>
</file>